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B7F-0669-481D-80DD-259B836D3A22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C5BB-259A-4EEF-A28D-45E42B49F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heel spokes="1"/>
    <p:sndAc>
      <p:stSnd>
        <p:snd r:embed="rId1" name="camera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B7F-0669-481D-80DD-259B836D3A22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C5BB-259A-4EEF-A28D-45E42B49F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heel spokes="1"/>
    <p:sndAc>
      <p:stSnd>
        <p:snd r:embed="rId1" name="camera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B7F-0669-481D-80DD-259B836D3A22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C5BB-259A-4EEF-A28D-45E42B49F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heel spokes="1"/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B7F-0669-481D-80DD-259B836D3A22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C5BB-259A-4EEF-A28D-45E42B49F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heel spokes="1"/>
    <p:sndAc>
      <p:stSnd>
        <p:snd r:embed="rId1" name="camera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B7F-0669-481D-80DD-259B836D3A22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C5BB-259A-4EEF-A28D-45E42B49F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heel spokes="1"/>
    <p:sndAc>
      <p:stSnd>
        <p:snd r:embed="rId1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B7F-0669-481D-80DD-259B836D3A22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C5BB-259A-4EEF-A28D-45E42B49F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heel spokes="1"/>
    <p:sndAc>
      <p:stSnd>
        <p:snd r:embed="rId1" name="camera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B7F-0669-481D-80DD-259B836D3A22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C5BB-259A-4EEF-A28D-45E42B49F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heel spokes="1"/>
    <p:sndAc>
      <p:stSnd>
        <p:snd r:embed="rId1" name="camera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B7F-0669-481D-80DD-259B836D3A22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C5BB-259A-4EEF-A28D-45E42B49F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heel spokes="1"/>
    <p:sndAc>
      <p:stSnd>
        <p:snd r:embed="rId1" name="camera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B7F-0669-481D-80DD-259B836D3A22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C5BB-259A-4EEF-A28D-45E42B49F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heel spokes="1"/>
    <p:sndAc>
      <p:stSnd>
        <p:snd r:embed="rId1" name="camera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B7F-0669-481D-80DD-259B836D3A22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C5BB-259A-4EEF-A28D-45E42B49F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heel spokes="1"/>
    <p:sndAc>
      <p:stSnd>
        <p:snd r:embed="rId1" name="camera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B7F-0669-481D-80DD-259B836D3A22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C5BB-259A-4EEF-A28D-45E42B49F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heel spokes="1"/>
    <p:sndAc>
      <p:stSnd>
        <p:snd r:embed="rId1" name="camera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05B7F-0669-481D-80DD-259B836D3A22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8C5BB-259A-4EEF-A28D-45E42B49F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>
    <p:wheel spokes="1"/>
    <p:sndAc>
      <p:stSnd>
        <p:snd r:embed="rId13" name="camera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 advClick="0" advTm="5000">
    <p:wheel spokes="1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Rays and Angles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5000">
    <p:wheel spokes="1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Triangles and Quadrangles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5000">
    <p:wheel spokes="1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Figures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5000">
    <p:wheel spokes="1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8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Rays and Angles</vt:lpstr>
      <vt:lpstr>Triangles and Quadrangles</vt:lpstr>
      <vt:lpstr>Solid Figures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Chicago Landmarks</dc:title>
  <dc:creator>mcarey</dc:creator>
  <cp:lastModifiedBy>mcarey</cp:lastModifiedBy>
  <cp:revision>30</cp:revision>
  <dcterms:created xsi:type="dcterms:W3CDTF">2012-02-28T20:20:48Z</dcterms:created>
  <dcterms:modified xsi:type="dcterms:W3CDTF">2012-05-05T12:19:16Z</dcterms:modified>
</cp:coreProperties>
</file>