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8E50-8363-45D6-A59B-634C67D8608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3AFA-C0ED-415D-B712-A2CAAD4C69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 1: Title of your Story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Add clip art (1-2)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5-8 sentences describing your trip to America in the early 1900’s.  </a:t>
            </a:r>
          </a:p>
          <a:p>
            <a:r>
              <a:rPr lang="en-US" dirty="0" smtClean="0"/>
              <a:t>Where did you arrive from?  </a:t>
            </a:r>
          </a:p>
          <a:p>
            <a:r>
              <a:rPr lang="en-US" dirty="0" smtClean="0"/>
              <a:t>Where would you be living now? </a:t>
            </a:r>
          </a:p>
          <a:p>
            <a:r>
              <a:rPr lang="en-US" dirty="0" smtClean="0"/>
              <a:t>What would you be doing?  </a:t>
            </a:r>
          </a:p>
          <a:p>
            <a:r>
              <a:rPr lang="en-US" dirty="0" smtClean="0"/>
              <a:t>Describe the trip.  </a:t>
            </a:r>
          </a:p>
          <a:p>
            <a:r>
              <a:rPr lang="en-US" dirty="0" smtClean="0"/>
              <a:t>Describe seeing the Statue of Liberty for the first time.  </a:t>
            </a:r>
          </a:p>
          <a:p>
            <a:r>
              <a:rPr lang="en-US" dirty="0" smtClean="0"/>
              <a:t>How do you feel?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Country of Origin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 map of your country of origin</a:t>
            </a:r>
          </a:p>
          <a:p>
            <a:r>
              <a:rPr lang="en-US" dirty="0" smtClean="0"/>
              <a:t>Name of the country you came from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Statue of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 picture of the Statue of Liberty</a:t>
            </a:r>
          </a:p>
          <a:p>
            <a:r>
              <a:rPr lang="en-US" dirty="0" smtClean="0"/>
              <a:t>Write 2-3 facts about the Statue of Liberty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Ellis Island Web 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bullets explaining your favorite parts about the Ellis Island Web Quest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your sources</a:t>
            </a:r>
          </a:p>
          <a:p>
            <a:r>
              <a:rPr lang="en-US" dirty="0" smtClean="0"/>
              <a:t>Select, copy (ctrl C), paste (ctrl V) URL’s to this page</a:t>
            </a:r>
          </a:p>
          <a:p>
            <a:r>
              <a:rPr lang="en-US" dirty="0" smtClean="0"/>
              <a:t>Add background color to each slide</a:t>
            </a:r>
          </a:p>
          <a:p>
            <a:r>
              <a:rPr lang="en-US" dirty="0" smtClean="0"/>
              <a:t>Add custom animation</a:t>
            </a:r>
          </a:p>
          <a:p>
            <a:r>
              <a:rPr lang="en-US" dirty="0" smtClean="0"/>
              <a:t>Add slide transition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158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1: Title of your Story </vt:lpstr>
      <vt:lpstr>Title of Your Story</vt:lpstr>
      <vt:lpstr>Name of Country of Origin</vt:lpstr>
      <vt:lpstr>Statue of Liberty</vt:lpstr>
      <vt:lpstr>Ellis Island Web Quest</vt:lpstr>
      <vt:lpstr>Sources</vt:lpstr>
    </vt:vector>
  </TitlesOfParts>
  <Company>Evergreen Park School District 124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1: Title of your Story </dc:title>
  <dc:creator>emcintyre</dc:creator>
  <cp:lastModifiedBy>emcintyre</cp:lastModifiedBy>
  <cp:revision>22</cp:revision>
  <dcterms:created xsi:type="dcterms:W3CDTF">2013-02-12T14:29:08Z</dcterms:created>
  <dcterms:modified xsi:type="dcterms:W3CDTF">2013-02-12T18:04:36Z</dcterms:modified>
</cp:coreProperties>
</file>