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4282-886E-4965-B51A-52D719672248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F61A8-098C-4B74-B14C-AACF2AE3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ids.nationalgeographic.com/kid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Favorite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315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Student Name</a:t>
            </a:r>
          </a:p>
          <a:p>
            <a:r>
              <a:rPr lang="en-US" dirty="0" smtClean="0"/>
              <a:t>Student’s Teacher</a:t>
            </a:r>
          </a:p>
          <a:p>
            <a:r>
              <a:rPr lang="en-US" dirty="0" smtClean="0">
                <a:hlinkClick r:id="rId2"/>
              </a:rPr>
              <a:t>http://kids.nationalgeographic.com/kids/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#1 Name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 </a:t>
            </a:r>
            <a:r>
              <a:rPr lang="en-US" dirty="0" smtClean="0"/>
              <a:t>1</a:t>
            </a:r>
            <a:endParaRPr lang="en-US" dirty="0" smtClean="0"/>
          </a:p>
          <a:p>
            <a:r>
              <a:rPr lang="en-US" dirty="0" smtClean="0"/>
              <a:t>Fact </a:t>
            </a:r>
            <a:r>
              <a:rPr lang="en-US" dirty="0" smtClean="0"/>
              <a:t>2 </a:t>
            </a:r>
          </a:p>
          <a:p>
            <a:r>
              <a:rPr lang="en-US" dirty="0" smtClean="0"/>
              <a:t>Fact 3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 of </a:t>
            </a:r>
            <a:r>
              <a:rPr lang="en-US" smtClean="0"/>
              <a:t>Animal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#2 Name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 1</a:t>
            </a:r>
          </a:p>
          <a:p>
            <a:r>
              <a:rPr lang="en-US" dirty="0" smtClean="0"/>
              <a:t>Fact 2</a:t>
            </a:r>
          </a:p>
          <a:p>
            <a:r>
              <a:rPr lang="en-US" dirty="0" smtClean="0"/>
              <a:t>Fact 3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 of Animal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#3 Name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 1</a:t>
            </a:r>
          </a:p>
          <a:p>
            <a:r>
              <a:rPr lang="en-US" dirty="0" smtClean="0"/>
              <a:t>Fact 2</a:t>
            </a:r>
          </a:p>
          <a:p>
            <a:r>
              <a:rPr lang="en-US" dirty="0" smtClean="0"/>
              <a:t>Fact 3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 of Animal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#4 Name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 1</a:t>
            </a:r>
          </a:p>
          <a:p>
            <a:r>
              <a:rPr lang="en-US" dirty="0" smtClean="0"/>
              <a:t>Fact 2</a:t>
            </a:r>
          </a:p>
          <a:p>
            <a:r>
              <a:rPr lang="en-US" dirty="0" smtClean="0"/>
              <a:t>Fact 3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 of Animal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#5 Name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 1</a:t>
            </a:r>
          </a:p>
          <a:p>
            <a:r>
              <a:rPr lang="en-US" dirty="0" smtClean="0"/>
              <a:t>Fact 2</a:t>
            </a:r>
          </a:p>
          <a:p>
            <a:r>
              <a:rPr lang="en-US" dirty="0" smtClean="0"/>
              <a:t>Fact 3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 of Animal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Favorite Animals</vt:lpstr>
      <vt:lpstr>Animal #1 Name</vt:lpstr>
      <vt:lpstr>Animal #2 Name</vt:lpstr>
      <vt:lpstr>Animal #3 Name</vt:lpstr>
      <vt:lpstr>Animal #4 Name</vt:lpstr>
      <vt:lpstr>Animal #5 Name</vt:lpstr>
    </vt:vector>
  </TitlesOfParts>
  <Company>Evergreen Park School District 124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Animals</dc:title>
  <dc:creator>emcintyre</dc:creator>
  <cp:lastModifiedBy>nwstudent</cp:lastModifiedBy>
  <cp:revision>3</cp:revision>
  <dcterms:created xsi:type="dcterms:W3CDTF">2013-02-18T01:21:23Z</dcterms:created>
  <dcterms:modified xsi:type="dcterms:W3CDTF">2013-04-12T22:29:46Z</dcterms:modified>
</cp:coreProperties>
</file>