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1" r:id="rId7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BF0D9-618A-4338-B1C8-31EA5BECA0F8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20EA59-6B8C-40DC-BC7B-BF7B6ACE04EE}">
      <dgm:prSet phldrT="[Text]" phldr="1"/>
      <dgm:spPr/>
      <dgm:t>
        <a:bodyPr/>
        <a:lstStyle/>
        <a:p>
          <a:endParaRPr lang="en-US" dirty="0"/>
        </a:p>
      </dgm:t>
    </dgm:pt>
    <dgm:pt modelId="{B9F59BCD-CE21-4C7B-BA5D-2324D9CE7D61}" type="parTrans" cxnId="{2AA8F68C-9805-4815-ABB4-B1C3074D1B9C}">
      <dgm:prSet/>
      <dgm:spPr/>
      <dgm:t>
        <a:bodyPr/>
        <a:lstStyle/>
        <a:p>
          <a:endParaRPr lang="en-US"/>
        </a:p>
      </dgm:t>
    </dgm:pt>
    <dgm:pt modelId="{6550D8AC-FCFB-4D44-BFB6-561359B6FF27}" type="sibTrans" cxnId="{2AA8F68C-9805-4815-ABB4-B1C3074D1B9C}">
      <dgm:prSet/>
      <dgm:spPr/>
      <dgm:t>
        <a:bodyPr/>
        <a:lstStyle/>
        <a:p>
          <a:endParaRPr lang="en-US"/>
        </a:p>
      </dgm:t>
    </dgm:pt>
    <dgm:pt modelId="{CBCE08A6-05E2-468A-ADC8-0459178DA77A}">
      <dgm:prSet phldrT="[Text]" phldr="1"/>
      <dgm:spPr/>
      <dgm:t>
        <a:bodyPr/>
        <a:lstStyle/>
        <a:p>
          <a:endParaRPr lang="en-US" dirty="0"/>
        </a:p>
      </dgm:t>
    </dgm:pt>
    <dgm:pt modelId="{D7594666-7665-4608-8AA0-D8FB75903040}" type="sibTrans" cxnId="{EABF5E12-77BD-456B-9F19-606422F8188A}">
      <dgm:prSet/>
      <dgm:spPr/>
      <dgm:t>
        <a:bodyPr/>
        <a:lstStyle/>
        <a:p>
          <a:endParaRPr lang="en-US"/>
        </a:p>
      </dgm:t>
    </dgm:pt>
    <dgm:pt modelId="{18728895-43FF-44A6-AE09-8D3ABC4F88BD}" type="parTrans" cxnId="{EABF5E12-77BD-456B-9F19-606422F8188A}">
      <dgm:prSet/>
      <dgm:spPr/>
      <dgm:t>
        <a:bodyPr/>
        <a:lstStyle/>
        <a:p>
          <a:endParaRPr lang="en-US"/>
        </a:p>
      </dgm:t>
    </dgm:pt>
    <dgm:pt modelId="{0AF69D3B-40A7-4A9E-A10F-3379C60C2972}">
      <dgm:prSet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FC927B72-4926-4D3F-A231-1ADC9552602A}" type="sibTrans" cxnId="{8DF26F3B-6668-4998-93DD-862C07F95456}">
      <dgm:prSet/>
      <dgm:spPr/>
      <dgm:t>
        <a:bodyPr/>
        <a:lstStyle/>
        <a:p>
          <a:endParaRPr lang="en-US"/>
        </a:p>
      </dgm:t>
    </dgm:pt>
    <dgm:pt modelId="{A2267802-8C0D-4015-A978-4D479BE517DC}" type="parTrans" cxnId="{8DF26F3B-6668-4998-93DD-862C07F95456}">
      <dgm:prSet/>
      <dgm:spPr/>
      <dgm:t>
        <a:bodyPr/>
        <a:lstStyle/>
        <a:p>
          <a:endParaRPr lang="en-US"/>
        </a:p>
      </dgm:t>
    </dgm:pt>
    <dgm:pt modelId="{C39E29D7-1CEE-437A-BC90-57A9FBE69985}">
      <dgm:prSet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A2FC2AD6-51D8-445A-AD77-8EEDCC3A48DA}" type="sibTrans" cxnId="{A754EB61-A55B-4225-B164-835C1FCD81BA}">
      <dgm:prSet/>
      <dgm:spPr/>
      <dgm:t>
        <a:bodyPr/>
        <a:lstStyle/>
        <a:p>
          <a:endParaRPr lang="en-US"/>
        </a:p>
      </dgm:t>
    </dgm:pt>
    <dgm:pt modelId="{77BEB57F-9226-4D39-BC1A-D41AA8BAEC90}" type="parTrans" cxnId="{A754EB61-A55B-4225-B164-835C1FCD81BA}">
      <dgm:prSet/>
      <dgm:spPr/>
      <dgm:t>
        <a:bodyPr/>
        <a:lstStyle/>
        <a:p>
          <a:endParaRPr lang="en-US"/>
        </a:p>
      </dgm:t>
    </dgm:pt>
    <dgm:pt modelId="{B01EEAAF-B06A-4924-AE82-C87544C8E62D}">
      <dgm:prSet phldrT="[Text]" phldr="1"/>
      <dgm:spPr/>
      <dgm:t>
        <a:bodyPr/>
        <a:lstStyle/>
        <a:p>
          <a:endParaRPr lang="en-US" dirty="0"/>
        </a:p>
      </dgm:t>
    </dgm:pt>
    <dgm:pt modelId="{F4FE22AC-6806-4ED6-B102-E1D8AE7A2C5E}" type="sibTrans" cxnId="{92F645D7-5019-45E0-81C6-1B38BE3412EF}">
      <dgm:prSet/>
      <dgm:spPr/>
      <dgm:t>
        <a:bodyPr/>
        <a:lstStyle/>
        <a:p>
          <a:endParaRPr lang="en-US"/>
        </a:p>
      </dgm:t>
    </dgm:pt>
    <dgm:pt modelId="{E20A79EB-4D74-4D10-B46F-E0D5694CB491}" type="parTrans" cxnId="{92F645D7-5019-45E0-81C6-1B38BE3412EF}">
      <dgm:prSet/>
      <dgm:spPr/>
      <dgm:t>
        <a:bodyPr/>
        <a:lstStyle/>
        <a:p>
          <a:endParaRPr lang="en-US"/>
        </a:p>
      </dgm:t>
    </dgm:pt>
    <dgm:pt modelId="{98FDA2F3-B060-4FA3-BDA0-14224740D1E8}" type="pres">
      <dgm:prSet presAssocID="{992BF0D9-618A-4338-B1C8-31EA5BECA0F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345003-B648-46BC-8E48-C1831632E089}" type="pres">
      <dgm:prSet presAssocID="{992BF0D9-618A-4338-B1C8-31EA5BECA0F8}" presName="arrow" presStyleLbl="bgShp" presStyleIdx="0" presStyleCnt="1"/>
      <dgm:spPr/>
    </dgm:pt>
    <dgm:pt modelId="{0575A53D-2396-45EC-ACFD-574F1F197CE8}" type="pres">
      <dgm:prSet presAssocID="{992BF0D9-618A-4338-B1C8-31EA5BECA0F8}" presName="points" presStyleCnt="0"/>
      <dgm:spPr/>
    </dgm:pt>
    <dgm:pt modelId="{8B8CAF0E-F0A0-4C5A-86B1-1EB93151ADFB}" type="pres">
      <dgm:prSet presAssocID="{B01EEAAF-B06A-4924-AE82-C87544C8E62D}" presName="compositeA" presStyleCnt="0"/>
      <dgm:spPr/>
    </dgm:pt>
    <dgm:pt modelId="{6A25D683-F739-4750-A9DB-6BF8FF2A8220}" type="pres">
      <dgm:prSet presAssocID="{B01EEAAF-B06A-4924-AE82-C87544C8E62D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C4622-293F-4D0C-9DC1-04FBC2D73936}" type="pres">
      <dgm:prSet presAssocID="{B01EEAAF-B06A-4924-AE82-C87544C8E62D}" presName="circleA" presStyleLbl="node1" presStyleIdx="0" presStyleCnt="5"/>
      <dgm:spPr/>
    </dgm:pt>
    <dgm:pt modelId="{FB0834C9-CEB9-49F9-98FC-01D6B98258A1}" type="pres">
      <dgm:prSet presAssocID="{B01EEAAF-B06A-4924-AE82-C87544C8E62D}" presName="spaceA" presStyleCnt="0"/>
      <dgm:spPr/>
    </dgm:pt>
    <dgm:pt modelId="{30317BEA-7DAE-42AF-95F0-01BB2744E797}" type="pres">
      <dgm:prSet presAssocID="{F4FE22AC-6806-4ED6-B102-E1D8AE7A2C5E}" presName="space" presStyleCnt="0"/>
      <dgm:spPr/>
    </dgm:pt>
    <dgm:pt modelId="{0942179D-A11C-45F0-B608-E7A3294FD8DC}" type="pres">
      <dgm:prSet presAssocID="{C39E29D7-1CEE-437A-BC90-57A9FBE69985}" presName="compositeB" presStyleCnt="0"/>
      <dgm:spPr/>
    </dgm:pt>
    <dgm:pt modelId="{4A4FCBE4-F1C6-4A8E-9F41-51C8CD07FEB0}" type="pres">
      <dgm:prSet presAssocID="{C39E29D7-1CEE-437A-BC90-57A9FBE69985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24101-3CC6-405C-9FE9-34BDB02CB4F2}" type="pres">
      <dgm:prSet presAssocID="{C39E29D7-1CEE-437A-BC90-57A9FBE69985}" presName="circleB" presStyleLbl="node1" presStyleIdx="1" presStyleCnt="5"/>
      <dgm:spPr/>
    </dgm:pt>
    <dgm:pt modelId="{90635799-806E-4CE5-9388-5C108D14DFE8}" type="pres">
      <dgm:prSet presAssocID="{C39E29D7-1CEE-437A-BC90-57A9FBE69985}" presName="spaceB" presStyleCnt="0"/>
      <dgm:spPr/>
    </dgm:pt>
    <dgm:pt modelId="{4A021E19-E2CD-4C41-8E70-E12A9B71197B}" type="pres">
      <dgm:prSet presAssocID="{A2FC2AD6-51D8-445A-AD77-8EEDCC3A48DA}" presName="space" presStyleCnt="0"/>
      <dgm:spPr/>
    </dgm:pt>
    <dgm:pt modelId="{6FCB8066-2A37-4691-88D2-3E3AABBD524D}" type="pres">
      <dgm:prSet presAssocID="{0AF69D3B-40A7-4A9E-A10F-3379C60C2972}" presName="compositeA" presStyleCnt="0"/>
      <dgm:spPr/>
    </dgm:pt>
    <dgm:pt modelId="{005B449B-84AC-4B00-8867-D525A3F9E623}" type="pres">
      <dgm:prSet presAssocID="{0AF69D3B-40A7-4A9E-A10F-3379C60C2972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7E221-D1CC-4237-B5FF-F3588BAE90A5}" type="pres">
      <dgm:prSet presAssocID="{0AF69D3B-40A7-4A9E-A10F-3379C60C2972}" presName="circleA" presStyleLbl="node1" presStyleIdx="2" presStyleCnt="5"/>
      <dgm:spPr/>
    </dgm:pt>
    <dgm:pt modelId="{CB5EB39E-DD93-4393-9519-1F4714C59902}" type="pres">
      <dgm:prSet presAssocID="{0AF69D3B-40A7-4A9E-A10F-3379C60C2972}" presName="spaceA" presStyleCnt="0"/>
      <dgm:spPr/>
    </dgm:pt>
    <dgm:pt modelId="{063B4076-9D5D-4D6D-BFC3-457F847C9016}" type="pres">
      <dgm:prSet presAssocID="{FC927B72-4926-4D3F-A231-1ADC9552602A}" presName="space" presStyleCnt="0"/>
      <dgm:spPr/>
    </dgm:pt>
    <dgm:pt modelId="{B7926208-027E-4EAC-8078-8000AE37CDB0}" type="pres">
      <dgm:prSet presAssocID="{CBCE08A6-05E2-468A-ADC8-0459178DA77A}" presName="compositeB" presStyleCnt="0"/>
      <dgm:spPr/>
    </dgm:pt>
    <dgm:pt modelId="{A5DD2953-0011-4546-9BF9-E6998ADB4961}" type="pres">
      <dgm:prSet presAssocID="{CBCE08A6-05E2-468A-ADC8-0459178DA77A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4EB75-5384-40CE-B878-9987ADD5E1FF}" type="pres">
      <dgm:prSet presAssocID="{CBCE08A6-05E2-468A-ADC8-0459178DA77A}" presName="circleB" presStyleLbl="node1" presStyleIdx="3" presStyleCnt="5"/>
      <dgm:spPr/>
    </dgm:pt>
    <dgm:pt modelId="{B97632C8-2276-4ED8-A78E-1CC05A66C088}" type="pres">
      <dgm:prSet presAssocID="{CBCE08A6-05E2-468A-ADC8-0459178DA77A}" presName="spaceB" presStyleCnt="0"/>
      <dgm:spPr/>
    </dgm:pt>
    <dgm:pt modelId="{1DA7A2F9-C704-4C06-B007-AF7FBC4C0581}" type="pres">
      <dgm:prSet presAssocID="{D7594666-7665-4608-8AA0-D8FB75903040}" presName="space" presStyleCnt="0"/>
      <dgm:spPr/>
    </dgm:pt>
    <dgm:pt modelId="{604DE7E4-2E02-4D98-8817-F4F3910A2CB9}" type="pres">
      <dgm:prSet presAssocID="{6620EA59-6B8C-40DC-BC7B-BF7B6ACE04EE}" presName="compositeA" presStyleCnt="0"/>
      <dgm:spPr/>
    </dgm:pt>
    <dgm:pt modelId="{BFE3EEEE-BE0B-4F40-8865-4149BE72B975}" type="pres">
      <dgm:prSet presAssocID="{6620EA59-6B8C-40DC-BC7B-BF7B6ACE04EE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BDDCCB-4057-48BB-99CE-CD3F06E12EB4}" type="pres">
      <dgm:prSet presAssocID="{6620EA59-6B8C-40DC-BC7B-BF7B6ACE04EE}" presName="circleA" presStyleLbl="node1" presStyleIdx="4" presStyleCnt="5"/>
      <dgm:spPr/>
    </dgm:pt>
    <dgm:pt modelId="{B5FB7D20-6468-4986-813C-E1E9E2331C70}" type="pres">
      <dgm:prSet presAssocID="{6620EA59-6B8C-40DC-BC7B-BF7B6ACE04EE}" presName="spaceA" presStyleCnt="0"/>
      <dgm:spPr/>
    </dgm:pt>
  </dgm:ptLst>
  <dgm:cxnLst>
    <dgm:cxn modelId="{88827C81-29CA-4A89-95EF-351626F48D6E}" type="presOf" srcId="{6620EA59-6B8C-40DC-BC7B-BF7B6ACE04EE}" destId="{BFE3EEEE-BE0B-4F40-8865-4149BE72B975}" srcOrd="0" destOrd="0" presId="urn:microsoft.com/office/officeart/2005/8/layout/hProcess11"/>
    <dgm:cxn modelId="{A754EB61-A55B-4225-B164-835C1FCD81BA}" srcId="{992BF0D9-618A-4338-B1C8-31EA5BECA0F8}" destId="{C39E29D7-1CEE-437A-BC90-57A9FBE69985}" srcOrd="1" destOrd="0" parTransId="{77BEB57F-9226-4D39-BC1A-D41AA8BAEC90}" sibTransId="{A2FC2AD6-51D8-445A-AD77-8EEDCC3A48DA}"/>
    <dgm:cxn modelId="{34934260-9657-48D1-B116-020466D5C003}" type="presOf" srcId="{C39E29D7-1CEE-437A-BC90-57A9FBE69985}" destId="{4A4FCBE4-F1C6-4A8E-9F41-51C8CD07FEB0}" srcOrd="0" destOrd="0" presId="urn:microsoft.com/office/officeart/2005/8/layout/hProcess11"/>
    <dgm:cxn modelId="{AD1FE509-276C-4B7B-BAC5-6FC3911E1319}" type="presOf" srcId="{CBCE08A6-05E2-468A-ADC8-0459178DA77A}" destId="{A5DD2953-0011-4546-9BF9-E6998ADB4961}" srcOrd="0" destOrd="0" presId="urn:microsoft.com/office/officeart/2005/8/layout/hProcess11"/>
    <dgm:cxn modelId="{EABF5E12-77BD-456B-9F19-606422F8188A}" srcId="{992BF0D9-618A-4338-B1C8-31EA5BECA0F8}" destId="{CBCE08A6-05E2-468A-ADC8-0459178DA77A}" srcOrd="3" destOrd="0" parTransId="{18728895-43FF-44A6-AE09-8D3ABC4F88BD}" sibTransId="{D7594666-7665-4608-8AA0-D8FB75903040}"/>
    <dgm:cxn modelId="{8DF26F3B-6668-4998-93DD-862C07F95456}" srcId="{992BF0D9-618A-4338-B1C8-31EA5BECA0F8}" destId="{0AF69D3B-40A7-4A9E-A10F-3379C60C2972}" srcOrd="2" destOrd="0" parTransId="{A2267802-8C0D-4015-A978-4D479BE517DC}" sibTransId="{FC927B72-4926-4D3F-A231-1ADC9552602A}"/>
    <dgm:cxn modelId="{92F645D7-5019-45E0-81C6-1B38BE3412EF}" srcId="{992BF0D9-618A-4338-B1C8-31EA5BECA0F8}" destId="{B01EEAAF-B06A-4924-AE82-C87544C8E62D}" srcOrd="0" destOrd="0" parTransId="{E20A79EB-4D74-4D10-B46F-E0D5694CB491}" sibTransId="{F4FE22AC-6806-4ED6-B102-E1D8AE7A2C5E}"/>
    <dgm:cxn modelId="{8BD0AC04-2D3C-4632-9754-F4596E397B6F}" type="presOf" srcId="{0AF69D3B-40A7-4A9E-A10F-3379C60C2972}" destId="{005B449B-84AC-4B00-8867-D525A3F9E623}" srcOrd="0" destOrd="0" presId="urn:microsoft.com/office/officeart/2005/8/layout/hProcess11"/>
    <dgm:cxn modelId="{B931553D-23F1-4FB8-AA91-97B40D83C27B}" type="presOf" srcId="{B01EEAAF-B06A-4924-AE82-C87544C8E62D}" destId="{6A25D683-F739-4750-A9DB-6BF8FF2A8220}" srcOrd="0" destOrd="0" presId="urn:microsoft.com/office/officeart/2005/8/layout/hProcess11"/>
    <dgm:cxn modelId="{2AA8F68C-9805-4815-ABB4-B1C3074D1B9C}" srcId="{992BF0D9-618A-4338-B1C8-31EA5BECA0F8}" destId="{6620EA59-6B8C-40DC-BC7B-BF7B6ACE04EE}" srcOrd="4" destOrd="0" parTransId="{B9F59BCD-CE21-4C7B-BA5D-2324D9CE7D61}" sibTransId="{6550D8AC-FCFB-4D44-BFB6-561359B6FF27}"/>
    <dgm:cxn modelId="{1CB1D186-CC46-4FCC-926E-66E92027BCE1}" type="presOf" srcId="{992BF0D9-618A-4338-B1C8-31EA5BECA0F8}" destId="{98FDA2F3-B060-4FA3-BDA0-14224740D1E8}" srcOrd="0" destOrd="0" presId="urn:microsoft.com/office/officeart/2005/8/layout/hProcess11"/>
    <dgm:cxn modelId="{B1A8A39A-58E6-4FB7-AD6E-616331AB480E}" type="presParOf" srcId="{98FDA2F3-B060-4FA3-BDA0-14224740D1E8}" destId="{FE345003-B648-46BC-8E48-C1831632E089}" srcOrd="0" destOrd="0" presId="urn:microsoft.com/office/officeart/2005/8/layout/hProcess11"/>
    <dgm:cxn modelId="{88C6D4ED-02B5-4151-8CF7-E1012DEC2105}" type="presParOf" srcId="{98FDA2F3-B060-4FA3-BDA0-14224740D1E8}" destId="{0575A53D-2396-45EC-ACFD-574F1F197CE8}" srcOrd="1" destOrd="0" presId="urn:microsoft.com/office/officeart/2005/8/layout/hProcess11"/>
    <dgm:cxn modelId="{245CFDB9-DA0F-4723-A730-FFD60E99A067}" type="presParOf" srcId="{0575A53D-2396-45EC-ACFD-574F1F197CE8}" destId="{8B8CAF0E-F0A0-4C5A-86B1-1EB93151ADFB}" srcOrd="0" destOrd="0" presId="urn:microsoft.com/office/officeart/2005/8/layout/hProcess11"/>
    <dgm:cxn modelId="{87B53642-3DD1-4B2D-99E5-81C21FA90AA8}" type="presParOf" srcId="{8B8CAF0E-F0A0-4C5A-86B1-1EB93151ADFB}" destId="{6A25D683-F739-4750-A9DB-6BF8FF2A8220}" srcOrd="0" destOrd="0" presId="urn:microsoft.com/office/officeart/2005/8/layout/hProcess11"/>
    <dgm:cxn modelId="{D72A3AFA-C306-47EA-B580-C563C628AFBF}" type="presParOf" srcId="{8B8CAF0E-F0A0-4C5A-86B1-1EB93151ADFB}" destId="{4DEC4622-293F-4D0C-9DC1-04FBC2D73936}" srcOrd="1" destOrd="0" presId="urn:microsoft.com/office/officeart/2005/8/layout/hProcess11"/>
    <dgm:cxn modelId="{C1641C11-B7F9-4523-B85A-E7D966D94C24}" type="presParOf" srcId="{8B8CAF0E-F0A0-4C5A-86B1-1EB93151ADFB}" destId="{FB0834C9-CEB9-49F9-98FC-01D6B98258A1}" srcOrd="2" destOrd="0" presId="urn:microsoft.com/office/officeart/2005/8/layout/hProcess11"/>
    <dgm:cxn modelId="{A0E8E299-81C2-4C39-B89B-B29C01ED379F}" type="presParOf" srcId="{0575A53D-2396-45EC-ACFD-574F1F197CE8}" destId="{30317BEA-7DAE-42AF-95F0-01BB2744E797}" srcOrd="1" destOrd="0" presId="urn:microsoft.com/office/officeart/2005/8/layout/hProcess11"/>
    <dgm:cxn modelId="{CCE04432-AB98-44A9-8B13-4492BFD6467D}" type="presParOf" srcId="{0575A53D-2396-45EC-ACFD-574F1F197CE8}" destId="{0942179D-A11C-45F0-B608-E7A3294FD8DC}" srcOrd="2" destOrd="0" presId="urn:microsoft.com/office/officeart/2005/8/layout/hProcess11"/>
    <dgm:cxn modelId="{05A7B7E3-8777-46B4-8E94-DA68A4BC24B3}" type="presParOf" srcId="{0942179D-A11C-45F0-B608-E7A3294FD8DC}" destId="{4A4FCBE4-F1C6-4A8E-9F41-51C8CD07FEB0}" srcOrd="0" destOrd="0" presId="urn:microsoft.com/office/officeart/2005/8/layout/hProcess11"/>
    <dgm:cxn modelId="{22099FD1-62ED-4E84-B9DB-529D04C53582}" type="presParOf" srcId="{0942179D-A11C-45F0-B608-E7A3294FD8DC}" destId="{5E324101-3CC6-405C-9FE9-34BDB02CB4F2}" srcOrd="1" destOrd="0" presId="urn:microsoft.com/office/officeart/2005/8/layout/hProcess11"/>
    <dgm:cxn modelId="{3431D49D-A0A6-45C8-B0C9-CE867DC517F9}" type="presParOf" srcId="{0942179D-A11C-45F0-B608-E7A3294FD8DC}" destId="{90635799-806E-4CE5-9388-5C108D14DFE8}" srcOrd="2" destOrd="0" presId="urn:microsoft.com/office/officeart/2005/8/layout/hProcess11"/>
    <dgm:cxn modelId="{C5706832-1D75-459B-9FFC-B777567B8689}" type="presParOf" srcId="{0575A53D-2396-45EC-ACFD-574F1F197CE8}" destId="{4A021E19-E2CD-4C41-8E70-E12A9B71197B}" srcOrd="3" destOrd="0" presId="urn:microsoft.com/office/officeart/2005/8/layout/hProcess11"/>
    <dgm:cxn modelId="{25BBC9DB-AED4-4055-876A-1F40CBDEB138}" type="presParOf" srcId="{0575A53D-2396-45EC-ACFD-574F1F197CE8}" destId="{6FCB8066-2A37-4691-88D2-3E3AABBD524D}" srcOrd="4" destOrd="0" presId="urn:microsoft.com/office/officeart/2005/8/layout/hProcess11"/>
    <dgm:cxn modelId="{D690B9A4-7F7E-42F6-949E-8E6C0A5E9EC3}" type="presParOf" srcId="{6FCB8066-2A37-4691-88D2-3E3AABBD524D}" destId="{005B449B-84AC-4B00-8867-D525A3F9E623}" srcOrd="0" destOrd="0" presId="urn:microsoft.com/office/officeart/2005/8/layout/hProcess11"/>
    <dgm:cxn modelId="{D99E116C-65F6-4173-8CBA-3EFA0B967449}" type="presParOf" srcId="{6FCB8066-2A37-4691-88D2-3E3AABBD524D}" destId="{D2D7E221-D1CC-4237-B5FF-F3588BAE90A5}" srcOrd="1" destOrd="0" presId="urn:microsoft.com/office/officeart/2005/8/layout/hProcess11"/>
    <dgm:cxn modelId="{4ED8F828-4BA4-40DD-8FCF-F69E264E7A39}" type="presParOf" srcId="{6FCB8066-2A37-4691-88D2-3E3AABBD524D}" destId="{CB5EB39E-DD93-4393-9519-1F4714C59902}" srcOrd="2" destOrd="0" presId="urn:microsoft.com/office/officeart/2005/8/layout/hProcess11"/>
    <dgm:cxn modelId="{00718CE8-A6E5-407A-9A21-A3BD27CC16FE}" type="presParOf" srcId="{0575A53D-2396-45EC-ACFD-574F1F197CE8}" destId="{063B4076-9D5D-4D6D-BFC3-457F847C9016}" srcOrd="5" destOrd="0" presId="urn:microsoft.com/office/officeart/2005/8/layout/hProcess11"/>
    <dgm:cxn modelId="{B913FF32-F84F-4E77-B7DD-43ED74BDB139}" type="presParOf" srcId="{0575A53D-2396-45EC-ACFD-574F1F197CE8}" destId="{B7926208-027E-4EAC-8078-8000AE37CDB0}" srcOrd="6" destOrd="0" presId="urn:microsoft.com/office/officeart/2005/8/layout/hProcess11"/>
    <dgm:cxn modelId="{CC308FCD-11DF-47EF-9811-BB017527EF79}" type="presParOf" srcId="{B7926208-027E-4EAC-8078-8000AE37CDB0}" destId="{A5DD2953-0011-4546-9BF9-E6998ADB4961}" srcOrd="0" destOrd="0" presId="urn:microsoft.com/office/officeart/2005/8/layout/hProcess11"/>
    <dgm:cxn modelId="{A0112554-7763-4EB4-838E-70DAB95ECAAD}" type="presParOf" srcId="{B7926208-027E-4EAC-8078-8000AE37CDB0}" destId="{72E4EB75-5384-40CE-B878-9987ADD5E1FF}" srcOrd="1" destOrd="0" presId="urn:microsoft.com/office/officeart/2005/8/layout/hProcess11"/>
    <dgm:cxn modelId="{2EC4E9A2-1674-4FB5-BF32-B90045AC08C2}" type="presParOf" srcId="{B7926208-027E-4EAC-8078-8000AE37CDB0}" destId="{B97632C8-2276-4ED8-A78E-1CC05A66C088}" srcOrd="2" destOrd="0" presId="urn:microsoft.com/office/officeart/2005/8/layout/hProcess11"/>
    <dgm:cxn modelId="{C91CEBDA-FC37-4B88-BAF1-B2EEC46C4330}" type="presParOf" srcId="{0575A53D-2396-45EC-ACFD-574F1F197CE8}" destId="{1DA7A2F9-C704-4C06-B007-AF7FBC4C0581}" srcOrd="7" destOrd="0" presId="urn:microsoft.com/office/officeart/2005/8/layout/hProcess11"/>
    <dgm:cxn modelId="{1EA1894B-244B-48EF-8320-755FEF254522}" type="presParOf" srcId="{0575A53D-2396-45EC-ACFD-574F1F197CE8}" destId="{604DE7E4-2E02-4D98-8817-F4F3910A2CB9}" srcOrd="8" destOrd="0" presId="urn:microsoft.com/office/officeart/2005/8/layout/hProcess11"/>
    <dgm:cxn modelId="{7D4B94C0-6963-49FC-8532-68C50183E8FD}" type="presParOf" srcId="{604DE7E4-2E02-4D98-8817-F4F3910A2CB9}" destId="{BFE3EEEE-BE0B-4F40-8865-4149BE72B975}" srcOrd="0" destOrd="0" presId="urn:microsoft.com/office/officeart/2005/8/layout/hProcess11"/>
    <dgm:cxn modelId="{283BC54E-3E1D-4B62-9FD9-132E0B09190B}" type="presParOf" srcId="{604DE7E4-2E02-4D98-8817-F4F3910A2CB9}" destId="{FEBDDCCB-4057-48BB-99CE-CD3F06E12EB4}" srcOrd="1" destOrd="0" presId="urn:microsoft.com/office/officeart/2005/8/layout/hProcess11"/>
    <dgm:cxn modelId="{D2F84B5A-532A-4272-BD69-CAE6F12FF263}" type="presParOf" srcId="{604DE7E4-2E02-4D98-8817-F4F3910A2CB9}" destId="{B5FB7D20-6468-4986-813C-E1E9E2331C7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45003-B648-46BC-8E48-C1831632E089}">
      <dsp:nvSpPr>
        <dsp:cNvPr id="0" name=""/>
        <dsp:cNvSpPr/>
      </dsp:nvSpPr>
      <dsp:spPr>
        <a:xfrm>
          <a:off x="0" y="1357788"/>
          <a:ext cx="8229600" cy="18103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5D683-F739-4750-A9DB-6BF8FF2A8220}">
      <dsp:nvSpPr>
        <dsp:cNvPr id="0" name=""/>
        <dsp:cNvSpPr/>
      </dsp:nvSpPr>
      <dsp:spPr>
        <a:xfrm>
          <a:off x="3254" y="0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b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3254" y="0"/>
        <a:ext cx="1423101" cy="1810385"/>
      </dsp:txXfrm>
    </dsp:sp>
    <dsp:sp modelId="{4DEC4622-293F-4D0C-9DC1-04FBC2D73936}">
      <dsp:nvSpPr>
        <dsp:cNvPr id="0" name=""/>
        <dsp:cNvSpPr/>
      </dsp:nvSpPr>
      <dsp:spPr>
        <a:xfrm>
          <a:off x="488507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FCBE4-F1C6-4A8E-9F41-51C8CD07FEB0}">
      <dsp:nvSpPr>
        <dsp:cNvPr id="0" name=""/>
        <dsp:cNvSpPr/>
      </dsp:nvSpPr>
      <dsp:spPr>
        <a:xfrm>
          <a:off x="1497511" y="2715577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t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Text</a:t>
          </a:r>
          <a:endParaRPr lang="en-US" sz="3900" kern="1200" dirty="0"/>
        </a:p>
      </dsp:txBody>
      <dsp:txXfrm>
        <a:off x="1497511" y="2715577"/>
        <a:ext cx="1423101" cy="1810385"/>
      </dsp:txXfrm>
    </dsp:sp>
    <dsp:sp modelId="{5E324101-3CC6-405C-9FE9-34BDB02CB4F2}">
      <dsp:nvSpPr>
        <dsp:cNvPr id="0" name=""/>
        <dsp:cNvSpPr/>
      </dsp:nvSpPr>
      <dsp:spPr>
        <a:xfrm>
          <a:off x="1982764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5B449B-84AC-4B00-8867-D525A3F9E623}">
      <dsp:nvSpPr>
        <dsp:cNvPr id="0" name=""/>
        <dsp:cNvSpPr/>
      </dsp:nvSpPr>
      <dsp:spPr>
        <a:xfrm>
          <a:off x="2991769" y="0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77368" rIns="277368" bIns="277368" numCol="1" spcCol="1270" anchor="b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Text</a:t>
          </a:r>
          <a:endParaRPr lang="en-US" sz="3900" kern="1200" dirty="0"/>
        </a:p>
      </dsp:txBody>
      <dsp:txXfrm>
        <a:off x="2991769" y="0"/>
        <a:ext cx="1423101" cy="1810385"/>
      </dsp:txXfrm>
    </dsp:sp>
    <dsp:sp modelId="{D2D7E221-D1CC-4237-B5FF-F3588BAE90A5}">
      <dsp:nvSpPr>
        <dsp:cNvPr id="0" name=""/>
        <dsp:cNvSpPr/>
      </dsp:nvSpPr>
      <dsp:spPr>
        <a:xfrm>
          <a:off x="3477021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D2953-0011-4546-9BF9-E6998ADB4961}">
      <dsp:nvSpPr>
        <dsp:cNvPr id="0" name=""/>
        <dsp:cNvSpPr/>
      </dsp:nvSpPr>
      <dsp:spPr>
        <a:xfrm>
          <a:off x="4486026" y="2715577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4486026" y="2715577"/>
        <a:ext cx="1423101" cy="1810385"/>
      </dsp:txXfrm>
    </dsp:sp>
    <dsp:sp modelId="{72E4EB75-5384-40CE-B878-9987ADD5E1FF}">
      <dsp:nvSpPr>
        <dsp:cNvPr id="0" name=""/>
        <dsp:cNvSpPr/>
      </dsp:nvSpPr>
      <dsp:spPr>
        <a:xfrm>
          <a:off x="4971278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E3EEEE-BE0B-4F40-8865-4149BE72B975}">
      <dsp:nvSpPr>
        <dsp:cNvPr id="0" name=""/>
        <dsp:cNvSpPr/>
      </dsp:nvSpPr>
      <dsp:spPr>
        <a:xfrm>
          <a:off x="5980283" y="0"/>
          <a:ext cx="142310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b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5980283" y="0"/>
        <a:ext cx="1423101" cy="1810385"/>
      </dsp:txXfrm>
    </dsp:sp>
    <dsp:sp modelId="{FEBDDCCB-4057-48BB-99CE-CD3F06E12EB4}">
      <dsp:nvSpPr>
        <dsp:cNvPr id="0" name=""/>
        <dsp:cNvSpPr/>
      </dsp:nvSpPr>
      <dsp:spPr>
        <a:xfrm>
          <a:off x="6465535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9CEA-C1A4-4C9A-A864-F394B4ADAD91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F561-76D2-495C-B3BD-C95A996CA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9CEA-C1A4-4C9A-A864-F394B4ADAD91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F561-76D2-495C-B3BD-C95A996CA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9CEA-C1A4-4C9A-A864-F394B4ADAD91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F561-76D2-495C-B3BD-C95A996CA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9CEA-C1A4-4C9A-A864-F394B4ADAD91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F561-76D2-495C-B3BD-C95A996CA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9CEA-C1A4-4C9A-A864-F394B4ADAD91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F561-76D2-495C-B3BD-C95A996CA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9CEA-C1A4-4C9A-A864-F394B4ADAD91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F561-76D2-495C-B3BD-C95A996CA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9CEA-C1A4-4C9A-A864-F394B4ADAD91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F561-76D2-495C-B3BD-C95A996CA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9CEA-C1A4-4C9A-A864-F394B4ADAD91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F561-76D2-495C-B3BD-C95A996CA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9CEA-C1A4-4C9A-A864-F394B4ADAD91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F561-76D2-495C-B3BD-C95A996CA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9CEA-C1A4-4C9A-A864-F394B4ADAD91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F561-76D2-495C-B3BD-C95A996CA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99CEA-C1A4-4C9A-A864-F394B4ADAD91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F561-76D2-495C-B3BD-C95A996CA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99CEA-C1A4-4C9A-A864-F394B4ADAD91}" type="datetimeFigureOut">
              <a:rPr lang="en-US" smtClean="0"/>
              <a:pPr/>
              <a:t>1/11/17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F561-76D2-495C-B3BD-C95A996CA9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White House: An American Treasure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Teacher’s Name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White House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1293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62200" y="2590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72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1</a:t>
            </a:r>
            <a:r>
              <a:rPr lang="en-US" baseline="30000" dirty="0" smtClean="0"/>
              <a:t>st</a:t>
            </a:r>
            <a:r>
              <a:rPr lang="en-US" dirty="0" smtClean="0"/>
              <a:t>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/>
              <a:t>Describe the room in detail by answering these questions in complete sentences.</a:t>
            </a:r>
          </a:p>
          <a:p>
            <a:endParaRPr lang="en-US" sz="1800" dirty="0" smtClean="0"/>
          </a:p>
          <a:p>
            <a:pPr marL="342900" indent="-342900">
              <a:buAutoNum type="arabicPeriod"/>
            </a:pPr>
            <a:r>
              <a:rPr lang="en-US" sz="1800" dirty="0" smtClean="0"/>
              <a:t>Where is it located in the White House.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What is it used for or an interesting historical fact about it.</a:t>
            </a:r>
          </a:p>
          <a:p>
            <a:pPr marL="342900" indent="-342900">
              <a:buAutoNum type="arabicPeriod"/>
            </a:pPr>
            <a:endParaRPr lang="en-US" sz="1800" dirty="0" smtClean="0"/>
          </a:p>
          <a:p>
            <a:pPr marL="342900" indent="-342900"/>
            <a:r>
              <a:rPr lang="en-US" sz="1800" dirty="0" smtClean="0"/>
              <a:t>3.      What objects are in the room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2</a:t>
            </a:r>
            <a:r>
              <a:rPr lang="en-US" baseline="30000" dirty="0" smtClean="0"/>
              <a:t>nd</a:t>
            </a:r>
            <a:r>
              <a:rPr lang="en-US" dirty="0" smtClean="0"/>
              <a:t>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 smtClean="0"/>
              <a:t>Describe the room in detail</a:t>
            </a:r>
            <a:r>
              <a:rPr lang="en-US" sz="1800" dirty="0"/>
              <a:t> </a:t>
            </a:r>
            <a:r>
              <a:rPr lang="en-US" sz="1800" dirty="0" smtClean="0"/>
              <a:t>by answering these questions in complete sentences.</a:t>
            </a:r>
          </a:p>
          <a:p>
            <a:endParaRPr lang="en-US" sz="1800" dirty="0" smtClean="0"/>
          </a:p>
          <a:p>
            <a:pPr marL="342900" indent="-342900">
              <a:buAutoNum type="arabicPeriod"/>
            </a:pPr>
            <a:r>
              <a:rPr lang="en-US" sz="1800" dirty="0" smtClean="0"/>
              <a:t>Where is it located in the White House.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What is it used for or an interesting historical fact about it.</a:t>
            </a:r>
          </a:p>
          <a:p>
            <a:pPr marL="342900" indent="-342900">
              <a:buAutoNum type="arabicPeriod"/>
            </a:pPr>
            <a:endParaRPr lang="en-US" sz="1800" dirty="0" smtClean="0"/>
          </a:p>
          <a:p>
            <a:pPr marL="342900" indent="-342900"/>
            <a:r>
              <a:rPr lang="en-US" sz="1800" dirty="0" smtClean="0"/>
              <a:t>3.      What objects are in the room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4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3</a:t>
            </a:r>
            <a:r>
              <a:rPr lang="en-US" baseline="30000" dirty="0" smtClean="0"/>
              <a:t>rd</a:t>
            </a:r>
            <a:r>
              <a:rPr lang="en-US" dirty="0" smtClean="0"/>
              <a:t> 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/>
              <a:t>Describe the room in detail by answering these questions in complete sentences.</a:t>
            </a:r>
          </a:p>
          <a:p>
            <a:endParaRPr lang="en-US" sz="1800" dirty="0" smtClean="0"/>
          </a:p>
          <a:p>
            <a:pPr marL="342900" indent="-342900">
              <a:buAutoNum type="arabicPeriod"/>
            </a:pPr>
            <a:r>
              <a:rPr lang="en-US" sz="1800" dirty="0" smtClean="0"/>
              <a:t>Where is it located in the White House.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What is it used for or an interesting historical fact about it.</a:t>
            </a:r>
          </a:p>
          <a:p>
            <a:pPr marL="342900" indent="-342900">
              <a:buAutoNum type="arabicPeriod"/>
            </a:pPr>
            <a:endParaRPr lang="en-US" sz="1800" dirty="0" smtClean="0"/>
          </a:p>
          <a:p>
            <a:pPr marL="342900" indent="-342900"/>
            <a:r>
              <a:rPr lang="en-US" sz="1800" dirty="0" smtClean="0"/>
              <a:t>3.      What objects are in the room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07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Fun Facts About the White House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981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five fun facts that you learned about the White House here.  Write in complete sentences.  They can be facts about Presidents, their wives or even their pets!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206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White House: An American Treasure</vt:lpstr>
      <vt:lpstr>History of the White House</vt:lpstr>
      <vt:lpstr>Name of 1st Room</vt:lpstr>
      <vt:lpstr>Name of 2nd Room</vt:lpstr>
      <vt:lpstr>Name of 3rd  Room</vt:lpstr>
      <vt:lpstr>Fun Facts About the White House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White House: An American Treasure</dc:title>
  <dc:creator>mcarey</dc:creator>
  <cp:lastModifiedBy>Eileen Foley</cp:lastModifiedBy>
  <cp:revision>5</cp:revision>
  <cp:lastPrinted>2017-01-11T18:58:13Z</cp:lastPrinted>
  <dcterms:created xsi:type="dcterms:W3CDTF">2013-02-01T20:22:26Z</dcterms:created>
  <dcterms:modified xsi:type="dcterms:W3CDTF">2017-01-12T17:14:59Z</dcterms:modified>
</cp:coreProperties>
</file>