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73FD1-B650-4D20-8F74-1F86FE89B675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3653-9F68-489E-9B30-7A89A75DC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Old 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</a:p>
          <a:p>
            <a:r>
              <a:rPr lang="en-US" dirty="0" smtClean="0"/>
              <a:t>Teacher’s Name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This Old Man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85800" y="1600200"/>
            <a:ext cx="457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>
                <a:latin typeface="Colonna MT" pitchFamily="82" charset="0"/>
              </a:rPr>
              <a:t>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This old man, he played </a:t>
            </a:r>
            <a:r>
              <a:rPr lang="en-US" sz="2400" i="1" dirty="0">
                <a:solidFill>
                  <a:srgbClr val="00B050"/>
                </a:solidFill>
              </a:rPr>
              <a:t>one</a:t>
            </a:r>
            <a:r>
              <a:rPr lang="en-US" sz="2400" i="1" dirty="0"/>
              <a:t>; </a:t>
            </a:r>
            <a:br>
              <a:rPr lang="en-US" sz="2400" i="1" dirty="0"/>
            </a:br>
            <a:r>
              <a:rPr lang="en-US" sz="2400" i="1" dirty="0"/>
              <a:t>He played knick-knack on a </a:t>
            </a:r>
            <a:r>
              <a:rPr lang="en-US" sz="2400" i="1" dirty="0" smtClean="0">
                <a:solidFill>
                  <a:srgbClr val="00B050"/>
                </a:solidFill>
              </a:rPr>
              <a:t>drum</a:t>
            </a:r>
            <a:r>
              <a:rPr lang="en-US" sz="2400" i="1" dirty="0" smtClean="0"/>
              <a:t>. 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/>
              <a:t>With a knick-knack, paddy whack, </a:t>
            </a:r>
            <a:br>
              <a:rPr lang="en-US" sz="2400" i="1" dirty="0"/>
            </a:br>
            <a:r>
              <a:rPr lang="en-US" sz="2400" i="1" dirty="0"/>
              <a:t>Give a dog a bone; </a:t>
            </a:r>
            <a:br>
              <a:rPr lang="en-US" sz="2400" i="1" dirty="0"/>
            </a:br>
            <a:r>
              <a:rPr lang="en-US" sz="2400" i="1" dirty="0"/>
              <a:t>This old man came rolling home. </a:t>
            </a:r>
            <a:endParaRPr lang="en-US" sz="2400" dirty="0"/>
          </a:p>
        </p:txBody>
      </p:sp>
      <p:pic>
        <p:nvPicPr>
          <p:cNvPr id="1026" name="Picture 2" descr="C:\Documents and Settings\emcintyre\Local Settings\Temporary Internet Files\Content.IE5\AFNA2ZMB\MM90033685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438400"/>
            <a:ext cx="1600200" cy="18553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This Old Man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85800" y="1600200"/>
            <a:ext cx="457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>
                <a:latin typeface="Colonna MT" pitchFamily="82" charset="0"/>
              </a:rPr>
              <a:t>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This old man, he played </a:t>
            </a:r>
            <a:r>
              <a:rPr lang="en-US" sz="2400" i="1" dirty="0" smtClean="0">
                <a:solidFill>
                  <a:srgbClr val="FF0000"/>
                </a:solidFill>
              </a:rPr>
              <a:t>two</a:t>
            </a:r>
            <a:r>
              <a:rPr lang="en-US" sz="2400" i="1" dirty="0" smtClean="0"/>
              <a:t>; 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/>
              <a:t>He played knick-knack on </a:t>
            </a:r>
            <a:r>
              <a:rPr lang="en-US" sz="2400" i="1" dirty="0" smtClean="0"/>
              <a:t>my </a:t>
            </a:r>
            <a:r>
              <a:rPr lang="en-US" sz="2400" i="1" dirty="0" smtClean="0">
                <a:solidFill>
                  <a:srgbClr val="FF0000"/>
                </a:solidFill>
              </a:rPr>
              <a:t>shoe</a:t>
            </a:r>
            <a:r>
              <a:rPr lang="en-US" sz="2400" i="1" dirty="0" smtClean="0"/>
              <a:t>. 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/>
              <a:t>With a knick-knack, paddy whack, </a:t>
            </a:r>
            <a:br>
              <a:rPr lang="en-US" sz="2400" i="1" dirty="0"/>
            </a:br>
            <a:r>
              <a:rPr lang="en-US" sz="2400" i="1" dirty="0"/>
              <a:t>Give a dog a bone; </a:t>
            </a:r>
            <a:br>
              <a:rPr lang="en-US" sz="2400" i="1" dirty="0"/>
            </a:br>
            <a:r>
              <a:rPr lang="en-US" sz="2400" i="1" dirty="0"/>
              <a:t>This old man came rolling home. </a:t>
            </a:r>
            <a:endParaRPr lang="en-US" sz="2400" dirty="0"/>
          </a:p>
        </p:txBody>
      </p:sp>
      <p:pic>
        <p:nvPicPr>
          <p:cNvPr id="2050" name="Picture 2" descr="C:\Documents and Settings\emcintyre\Local Settings\Temporary Internet Files\Content.IE5\YG8IPSRR\MP9004031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962400"/>
            <a:ext cx="3302914" cy="220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This Old Man</vt:lpstr>
      <vt:lpstr>This Old Man</vt:lpstr>
      <vt:lpstr>This Old Man</vt:lpstr>
    </vt:vector>
  </TitlesOfParts>
  <Company>Evergreen Park School District 124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Old Man</dc:title>
  <dc:creator>emcintyre</dc:creator>
  <cp:lastModifiedBy>emcintyre</cp:lastModifiedBy>
  <cp:revision>34</cp:revision>
  <dcterms:created xsi:type="dcterms:W3CDTF">2013-02-24T04:55:07Z</dcterms:created>
  <dcterms:modified xsi:type="dcterms:W3CDTF">2013-02-27T22:23:57Z</dcterms:modified>
</cp:coreProperties>
</file>